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6" r:id="rId3"/>
    <p:sldId id="1021" r:id="rId4"/>
    <p:sldId id="1022" r:id="rId5"/>
    <p:sldId id="1023" r:id="rId6"/>
    <p:sldId id="1017" r:id="rId7"/>
    <p:sldId id="1018" r:id="rId8"/>
    <p:sldId id="1020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竞赛1.eps" descr="id:214749166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748992"/>
            <a:ext cx="3600400" cy="59177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3053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听一听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选一选。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剑桥少儿英语真题改编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 One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does Richard travel from the airport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Richard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you doing here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should pick you up from the airport at 3 o’clock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 at 2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expensive to come by taxi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 Andy gives me a lift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come by car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Richard travel from the airport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313a.jpg" descr="id:21474962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751888"/>
            <a:ext cx="2350869" cy="1151446"/>
          </a:xfrm>
          <a:prstGeom prst="rect">
            <a:avLst/>
          </a:prstGeom>
        </p:spPr>
      </p:pic>
      <p:pic>
        <p:nvPicPr>
          <p:cNvPr id="4" name="qtf313b.jpg" descr="id:21474962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79182" y="1556792"/>
            <a:ext cx="1490985" cy="1346542"/>
          </a:xfrm>
          <a:prstGeom prst="rect">
            <a:avLst/>
          </a:prstGeom>
        </p:spPr>
      </p:pic>
      <p:pic>
        <p:nvPicPr>
          <p:cNvPr id="5" name="qtf313c.jpg" descr="id:21474962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1882831"/>
            <a:ext cx="2160240" cy="102050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0630" y="8633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765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 Two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T-shirt does the girl want to buy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don’t you get your little brother this 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shirt,Daisy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the cars on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Yes,but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one with a lion’s head is very 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unusual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love this one too—with a plane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So,which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buy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 the one you like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get that one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215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T-shirt does the girl want to buy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qtf315b.jpg" descr="id:21474962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356430"/>
            <a:ext cx="1588117" cy="1481717"/>
          </a:xfrm>
          <a:prstGeom prst="rect">
            <a:avLst/>
          </a:prstGeom>
        </p:spPr>
      </p:pic>
      <p:pic>
        <p:nvPicPr>
          <p:cNvPr id="9" name="qtf315a.jpg" descr="id:21474962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25825" y="2356430"/>
            <a:ext cx="1581549" cy="1481717"/>
          </a:xfrm>
          <a:prstGeom prst="rect">
            <a:avLst/>
          </a:prstGeom>
        </p:spPr>
      </p:pic>
      <p:pic>
        <p:nvPicPr>
          <p:cNvPr id="10" name="qtf315c.jpg" descr="id:214749628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471470" y="2356430"/>
            <a:ext cx="1584176" cy="148171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91172" y="145300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424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竞赛2.eps" descr="id:21474917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760203"/>
            <a:ext cx="4921076" cy="5805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鹏程杯英语赛真题改编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algn="dist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Trail is a footpath that goes across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from one 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 of Canada to the </a:t>
            </a:r>
            <a:r>
              <a:rPr lang="en-US" altLang="zh-CN" spc="-4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spc="-4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4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</a:t>
            </a:r>
            <a:r>
              <a:rPr lang="zh-CN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</a:t>
            </a:r>
            <a:r>
              <a:rPr lang="en-US" altLang="zh-CN" spc="-4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</a:t>
            </a:r>
            <a:r>
              <a:rPr lang="en-US" altLang="zh-CN" spc="-4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4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pc="-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longest trail in the world</a:t>
            </a:r>
            <a:r>
              <a:rPr lang="en-US" altLang="zh-CN" spc="-4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ride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bike,walk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have a horse ride on most of The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Trail,but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parts where the only way you can travel is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others where the trail is part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highway,which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sound very safe to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path will probably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parts may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nothing to tell you that you are on The Great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add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signs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paragraph introduces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第一段介绍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Trail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road safety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Great Trail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boat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subway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Trail needs to add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749800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416" y="8455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第一段介绍了加拿大步道的长度等基本信息，故选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4119" y="27808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331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ride a bike... highway”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中并未提到飞机和地铁，故选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8053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need to add some signs.”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6782" y="4579818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99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492</Words>
  <Application>Microsoft Office PowerPoint</Application>
  <PresentationFormat>自定义</PresentationFormat>
  <Paragraphs>42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369</cp:revision>
  <dcterms:created xsi:type="dcterms:W3CDTF">2020-11-06T05:24:00Z</dcterms:created>
  <dcterms:modified xsi:type="dcterms:W3CDTF">2025-06-30T08:12:08Z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